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58" r:id="rId5"/>
    <p:sldMasterId id="2147483664" r:id="rId6"/>
    <p:sldMasterId id="2147483660" r:id="rId7"/>
    <p:sldMasterId id="2147483666" r:id="rId8"/>
    <p:sldMasterId id="2147483668" r:id="rId9"/>
    <p:sldMasterId id="2147483662" r:id="rId10"/>
  </p:sldMasterIdLst>
  <p:notesMasterIdLst>
    <p:notesMasterId r:id="rId17"/>
  </p:notesMasterIdLst>
  <p:handoutMasterIdLst>
    <p:handoutMasterId r:id="rId18"/>
  </p:handoutMasterIdLst>
  <p:sldIdLst>
    <p:sldId id="257" r:id="rId11"/>
    <p:sldId id="258" r:id="rId12"/>
    <p:sldId id="291" r:id="rId13"/>
    <p:sldId id="279" r:id="rId14"/>
    <p:sldId id="293"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625B0-4097-4C54-BB0A-67AB2E9B984A}" v="10" dt="2023-11-20T12:23:03.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96" y="-1036"/>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Goude" userId="26758d0c-68f3-4442-8be3-cc6bb7169d70" providerId="ADAL" clId="{BDF625B0-4097-4C54-BB0A-67AB2E9B984A}"/>
    <pc:docChg chg="undo custSel addSld delSld modSld sldOrd">
      <pc:chgData name="Naomi Goude" userId="26758d0c-68f3-4442-8be3-cc6bb7169d70" providerId="ADAL" clId="{BDF625B0-4097-4C54-BB0A-67AB2E9B984A}" dt="2023-11-20T12:23:03.174" v="942" actId="14100"/>
      <pc:docMkLst>
        <pc:docMk/>
      </pc:docMkLst>
      <pc:sldChg chg="modSp mod">
        <pc:chgData name="Naomi Goude" userId="26758d0c-68f3-4442-8be3-cc6bb7169d70" providerId="ADAL" clId="{BDF625B0-4097-4C54-BB0A-67AB2E9B984A}" dt="2023-11-20T11:54:59.978" v="10" actId="20577"/>
        <pc:sldMkLst>
          <pc:docMk/>
          <pc:sldMk cId="763580762" sldId="257"/>
        </pc:sldMkLst>
        <pc:spChg chg="mod">
          <ac:chgData name="Naomi Goude" userId="26758d0c-68f3-4442-8be3-cc6bb7169d70" providerId="ADAL" clId="{BDF625B0-4097-4C54-BB0A-67AB2E9B984A}" dt="2023-11-20T11:54:59.978" v="10" actId="20577"/>
          <ac:spMkLst>
            <pc:docMk/>
            <pc:sldMk cId="763580762" sldId="257"/>
            <ac:spMk id="3" creationId="{F548BFAA-A455-21EE-7689-E90BF9160637}"/>
          </ac:spMkLst>
        </pc:spChg>
      </pc:sldChg>
      <pc:sldChg chg="del">
        <pc:chgData name="Naomi Goude" userId="26758d0c-68f3-4442-8be3-cc6bb7169d70" providerId="ADAL" clId="{BDF625B0-4097-4C54-BB0A-67AB2E9B984A}" dt="2023-11-20T12:14:39.608" v="852" actId="47"/>
        <pc:sldMkLst>
          <pc:docMk/>
          <pc:sldMk cId="2484462323" sldId="261"/>
        </pc:sldMkLst>
      </pc:sldChg>
      <pc:sldChg chg="del">
        <pc:chgData name="Naomi Goude" userId="26758d0c-68f3-4442-8be3-cc6bb7169d70" providerId="ADAL" clId="{BDF625B0-4097-4C54-BB0A-67AB2E9B984A}" dt="2023-11-20T12:14:34.385" v="842" actId="47"/>
        <pc:sldMkLst>
          <pc:docMk/>
          <pc:sldMk cId="402940983" sldId="266"/>
        </pc:sldMkLst>
      </pc:sldChg>
      <pc:sldChg chg="del">
        <pc:chgData name="Naomi Goude" userId="26758d0c-68f3-4442-8be3-cc6bb7169d70" providerId="ADAL" clId="{BDF625B0-4097-4C54-BB0A-67AB2E9B984A}" dt="2023-11-20T12:14:36.774" v="846" actId="47"/>
        <pc:sldMkLst>
          <pc:docMk/>
          <pc:sldMk cId="1361351453" sldId="267"/>
        </pc:sldMkLst>
      </pc:sldChg>
      <pc:sldChg chg="del">
        <pc:chgData name="Naomi Goude" userId="26758d0c-68f3-4442-8be3-cc6bb7169d70" providerId="ADAL" clId="{BDF625B0-4097-4C54-BB0A-67AB2E9B984A}" dt="2023-11-20T12:14:36.502" v="845" actId="47"/>
        <pc:sldMkLst>
          <pc:docMk/>
          <pc:sldMk cId="4173864507" sldId="268"/>
        </pc:sldMkLst>
      </pc:sldChg>
      <pc:sldChg chg="modSp mod ord">
        <pc:chgData name="Naomi Goude" userId="26758d0c-68f3-4442-8be3-cc6bb7169d70" providerId="ADAL" clId="{BDF625B0-4097-4C54-BB0A-67AB2E9B984A}" dt="2023-11-20T12:14:18.844" v="841" actId="1076"/>
        <pc:sldMkLst>
          <pc:docMk/>
          <pc:sldMk cId="2722825706" sldId="279"/>
        </pc:sldMkLst>
        <pc:spChg chg="mod">
          <ac:chgData name="Naomi Goude" userId="26758d0c-68f3-4442-8be3-cc6bb7169d70" providerId="ADAL" clId="{BDF625B0-4097-4C54-BB0A-67AB2E9B984A}" dt="2023-11-20T12:14:18.844" v="841" actId="1076"/>
          <ac:spMkLst>
            <pc:docMk/>
            <pc:sldMk cId="2722825706" sldId="279"/>
            <ac:spMk id="3" creationId="{37FBCD1E-31C6-5760-DF1B-7FDC36B4034B}"/>
          </ac:spMkLst>
        </pc:spChg>
      </pc:sldChg>
      <pc:sldChg chg="del">
        <pc:chgData name="Naomi Goude" userId="26758d0c-68f3-4442-8be3-cc6bb7169d70" providerId="ADAL" clId="{BDF625B0-4097-4C54-BB0A-67AB2E9B984A}" dt="2023-11-20T12:00:26.122" v="15" actId="47"/>
        <pc:sldMkLst>
          <pc:docMk/>
          <pc:sldMk cId="3030350557" sldId="283"/>
        </pc:sldMkLst>
      </pc:sldChg>
      <pc:sldChg chg="del">
        <pc:chgData name="Naomi Goude" userId="26758d0c-68f3-4442-8be3-cc6bb7169d70" providerId="ADAL" clId="{BDF625B0-4097-4C54-BB0A-67AB2E9B984A}" dt="2023-11-20T12:14:37.090" v="847" actId="47"/>
        <pc:sldMkLst>
          <pc:docMk/>
          <pc:sldMk cId="4108226146" sldId="284"/>
        </pc:sldMkLst>
      </pc:sldChg>
      <pc:sldChg chg="del">
        <pc:chgData name="Naomi Goude" userId="26758d0c-68f3-4442-8be3-cc6bb7169d70" providerId="ADAL" clId="{BDF625B0-4097-4C54-BB0A-67AB2E9B984A}" dt="2023-11-20T12:14:36.053" v="844" actId="47"/>
        <pc:sldMkLst>
          <pc:docMk/>
          <pc:sldMk cId="1062985059" sldId="285"/>
        </pc:sldMkLst>
      </pc:sldChg>
      <pc:sldChg chg="del">
        <pc:chgData name="Naomi Goude" userId="26758d0c-68f3-4442-8be3-cc6bb7169d70" providerId="ADAL" clId="{BDF625B0-4097-4C54-BB0A-67AB2E9B984A}" dt="2023-11-20T12:14:38.529" v="851" actId="47"/>
        <pc:sldMkLst>
          <pc:docMk/>
          <pc:sldMk cId="3633597177" sldId="286"/>
        </pc:sldMkLst>
      </pc:sldChg>
      <pc:sldChg chg="del">
        <pc:chgData name="Naomi Goude" userId="26758d0c-68f3-4442-8be3-cc6bb7169d70" providerId="ADAL" clId="{BDF625B0-4097-4C54-BB0A-67AB2E9B984A}" dt="2023-11-20T12:14:38.141" v="850" actId="47"/>
        <pc:sldMkLst>
          <pc:docMk/>
          <pc:sldMk cId="2613495080" sldId="287"/>
        </pc:sldMkLst>
      </pc:sldChg>
      <pc:sldChg chg="del">
        <pc:chgData name="Naomi Goude" userId="26758d0c-68f3-4442-8be3-cc6bb7169d70" providerId="ADAL" clId="{BDF625B0-4097-4C54-BB0A-67AB2E9B984A}" dt="2023-11-20T12:14:37.851" v="849" actId="47"/>
        <pc:sldMkLst>
          <pc:docMk/>
          <pc:sldMk cId="628127273" sldId="288"/>
        </pc:sldMkLst>
      </pc:sldChg>
      <pc:sldChg chg="del">
        <pc:chgData name="Naomi Goude" userId="26758d0c-68f3-4442-8be3-cc6bb7169d70" providerId="ADAL" clId="{BDF625B0-4097-4C54-BB0A-67AB2E9B984A}" dt="2023-11-20T12:14:37.472" v="848" actId="47"/>
        <pc:sldMkLst>
          <pc:docMk/>
          <pc:sldMk cId="125176960" sldId="289"/>
        </pc:sldMkLst>
      </pc:sldChg>
      <pc:sldChg chg="del">
        <pc:chgData name="Naomi Goude" userId="26758d0c-68f3-4442-8be3-cc6bb7169d70" providerId="ADAL" clId="{BDF625B0-4097-4C54-BB0A-67AB2E9B984A}" dt="2023-11-20T12:14:35.491" v="843" actId="47"/>
        <pc:sldMkLst>
          <pc:docMk/>
          <pc:sldMk cId="2965012567" sldId="290"/>
        </pc:sldMkLst>
      </pc:sldChg>
      <pc:sldChg chg="delSp modSp add mod">
        <pc:chgData name="Naomi Goude" userId="26758d0c-68f3-4442-8be3-cc6bb7169d70" providerId="ADAL" clId="{BDF625B0-4097-4C54-BB0A-67AB2E9B984A}" dt="2023-11-20T12:13:37.896" v="758" actId="20577"/>
        <pc:sldMkLst>
          <pc:docMk/>
          <pc:sldMk cId="746799925" sldId="291"/>
        </pc:sldMkLst>
        <pc:spChg chg="mod">
          <ac:chgData name="Naomi Goude" userId="26758d0c-68f3-4442-8be3-cc6bb7169d70" providerId="ADAL" clId="{BDF625B0-4097-4C54-BB0A-67AB2E9B984A}" dt="2023-11-20T12:09:33.166" v="509" actId="20577"/>
          <ac:spMkLst>
            <pc:docMk/>
            <pc:sldMk cId="746799925" sldId="291"/>
            <ac:spMk id="7" creationId="{260BA725-D74D-9FCB-C4CD-DAA1B5E8F975}"/>
          </ac:spMkLst>
        </pc:spChg>
        <pc:spChg chg="mod">
          <ac:chgData name="Naomi Goude" userId="26758d0c-68f3-4442-8be3-cc6bb7169d70" providerId="ADAL" clId="{BDF625B0-4097-4C54-BB0A-67AB2E9B984A}" dt="2023-11-20T12:09:55.971" v="513" actId="20577"/>
          <ac:spMkLst>
            <pc:docMk/>
            <pc:sldMk cId="746799925" sldId="291"/>
            <ac:spMk id="9" creationId="{157E6546-D32A-ADEE-419D-0BDBF2BB5DBF}"/>
          </ac:spMkLst>
        </pc:spChg>
        <pc:spChg chg="mod">
          <ac:chgData name="Naomi Goude" userId="26758d0c-68f3-4442-8be3-cc6bb7169d70" providerId="ADAL" clId="{BDF625B0-4097-4C54-BB0A-67AB2E9B984A}" dt="2023-11-20T12:13:37.896" v="758" actId="20577"/>
          <ac:spMkLst>
            <pc:docMk/>
            <pc:sldMk cId="746799925" sldId="291"/>
            <ac:spMk id="13" creationId="{466B4998-B3CE-AE28-967F-1A1479E0276F}"/>
          </ac:spMkLst>
        </pc:spChg>
        <pc:spChg chg="mod">
          <ac:chgData name="Naomi Goude" userId="26758d0c-68f3-4442-8be3-cc6bb7169d70" providerId="ADAL" clId="{BDF625B0-4097-4C54-BB0A-67AB2E9B984A}" dt="2023-11-20T12:02:47.167" v="49" actId="20577"/>
          <ac:spMkLst>
            <pc:docMk/>
            <pc:sldMk cId="746799925" sldId="291"/>
            <ac:spMk id="14" creationId="{069E27A5-5D54-6241-F170-02AF1A452BF1}"/>
          </ac:spMkLst>
        </pc:spChg>
        <pc:spChg chg="mod">
          <ac:chgData name="Naomi Goude" userId="26758d0c-68f3-4442-8be3-cc6bb7169d70" providerId="ADAL" clId="{BDF625B0-4097-4C54-BB0A-67AB2E9B984A}" dt="2023-11-20T12:03:06.648" v="52" actId="1076"/>
          <ac:spMkLst>
            <pc:docMk/>
            <pc:sldMk cId="746799925" sldId="291"/>
            <ac:spMk id="15" creationId="{738AB60B-99F5-BA94-6E5C-72B4ADA38786}"/>
          </ac:spMkLst>
        </pc:spChg>
        <pc:spChg chg="mod">
          <ac:chgData name="Naomi Goude" userId="26758d0c-68f3-4442-8be3-cc6bb7169d70" providerId="ADAL" clId="{BDF625B0-4097-4C54-BB0A-67AB2E9B984A}" dt="2023-11-20T12:02:53.275" v="50" actId="1076"/>
          <ac:spMkLst>
            <pc:docMk/>
            <pc:sldMk cId="746799925" sldId="291"/>
            <ac:spMk id="16" creationId="{0C714D71-1D4B-3336-6BC8-35FE112DEE9B}"/>
          </ac:spMkLst>
        </pc:spChg>
        <pc:spChg chg="del mod">
          <ac:chgData name="Naomi Goude" userId="26758d0c-68f3-4442-8be3-cc6bb7169d70" providerId="ADAL" clId="{BDF625B0-4097-4C54-BB0A-67AB2E9B984A}" dt="2023-11-20T12:02:30.682" v="45" actId="478"/>
          <ac:spMkLst>
            <pc:docMk/>
            <pc:sldMk cId="746799925" sldId="291"/>
            <ac:spMk id="19" creationId="{7F60083B-02AD-1FC8-E80D-5BA5B2725698}"/>
          </ac:spMkLst>
        </pc:spChg>
        <pc:spChg chg="mod">
          <ac:chgData name="Naomi Goude" userId="26758d0c-68f3-4442-8be3-cc6bb7169d70" providerId="ADAL" clId="{BDF625B0-4097-4C54-BB0A-67AB2E9B984A}" dt="2023-11-20T12:02:58.947" v="51" actId="1076"/>
          <ac:spMkLst>
            <pc:docMk/>
            <pc:sldMk cId="746799925" sldId="291"/>
            <ac:spMk id="22" creationId="{F6F7B96A-0191-88D1-C76A-8F5EF66E245D}"/>
          </ac:spMkLst>
        </pc:spChg>
        <pc:spChg chg="mod">
          <ac:chgData name="Naomi Goude" userId="26758d0c-68f3-4442-8be3-cc6bb7169d70" providerId="ADAL" clId="{BDF625B0-4097-4C54-BB0A-67AB2E9B984A}" dt="2023-11-20T12:03:27.907" v="58" actId="20577"/>
          <ac:spMkLst>
            <pc:docMk/>
            <pc:sldMk cId="746799925" sldId="291"/>
            <ac:spMk id="23" creationId="{F39AD3C1-EC34-D784-4436-21256FA212BD}"/>
          </ac:spMkLst>
        </pc:spChg>
        <pc:spChg chg="mod">
          <ac:chgData name="Naomi Goude" userId="26758d0c-68f3-4442-8be3-cc6bb7169d70" providerId="ADAL" clId="{BDF625B0-4097-4C54-BB0A-67AB2E9B984A}" dt="2023-11-20T12:02:00.562" v="41" actId="1076"/>
          <ac:spMkLst>
            <pc:docMk/>
            <pc:sldMk cId="746799925" sldId="291"/>
            <ac:spMk id="24" creationId="{9F00D254-589B-F005-D9CD-D68D84EDCE12}"/>
          </ac:spMkLst>
        </pc:spChg>
        <pc:picChg chg="mod">
          <ac:chgData name="Naomi Goude" userId="26758d0c-68f3-4442-8be3-cc6bb7169d70" providerId="ADAL" clId="{BDF625B0-4097-4C54-BB0A-67AB2E9B984A}" dt="2023-11-20T12:09:42.456" v="510" actId="14100"/>
          <ac:picMkLst>
            <pc:docMk/>
            <pc:sldMk cId="746799925" sldId="291"/>
            <ac:picMk id="2" creationId="{F4720B76-6E7F-F034-293E-8C3A1C6D5657}"/>
          </ac:picMkLst>
        </pc:picChg>
        <pc:picChg chg="mod">
          <ac:chgData name="Naomi Goude" userId="26758d0c-68f3-4442-8be3-cc6bb7169d70" providerId="ADAL" clId="{BDF625B0-4097-4C54-BB0A-67AB2E9B984A}" dt="2023-11-20T12:09:46.019" v="511" actId="14100"/>
          <ac:picMkLst>
            <pc:docMk/>
            <pc:sldMk cId="746799925" sldId="291"/>
            <ac:picMk id="3" creationId="{20592B4E-900F-C514-1969-15E063850351}"/>
          </ac:picMkLst>
        </pc:picChg>
        <pc:picChg chg="mod">
          <ac:chgData name="Naomi Goude" userId="26758d0c-68f3-4442-8be3-cc6bb7169d70" providerId="ADAL" clId="{BDF625B0-4097-4C54-BB0A-67AB2E9B984A}" dt="2023-11-20T12:09:49.687" v="512" actId="14100"/>
          <ac:picMkLst>
            <pc:docMk/>
            <pc:sldMk cId="746799925" sldId="291"/>
            <ac:picMk id="4" creationId="{CB6E3932-9700-1F3A-2905-FD2114B7888B}"/>
          </ac:picMkLst>
        </pc:picChg>
      </pc:sldChg>
      <pc:sldChg chg="add del">
        <pc:chgData name="Naomi Goude" userId="26758d0c-68f3-4442-8be3-cc6bb7169d70" providerId="ADAL" clId="{BDF625B0-4097-4C54-BB0A-67AB2E9B984A}" dt="2023-11-20T12:00:54.394" v="17" actId="2696"/>
        <pc:sldMkLst>
          <pc:docMk/>
          <pc:sldMk cId="316980747" sldId="292"/>
        </pc:sldMkLst>
      </pc:sldChg>
      <pc:sldChg chg="new del">
        <pc:chgData name="Naomi Goude" userId="26758d0c-68f3-4442-8be3-cc6bb7169d70" providerId="ADAL" clId="{BDF625B0-4097-4C54-BB0A-67AB2E9B984A}" dt="2023-11-20T12:14:57.873" v="855" actId="47"/>
        <pc:sldMkLst>
          <pc:docMk/>
          <pc:sldMk cId="4059222935" sldId="292"/>
        </pc:sldMkLst>
      </pc:sldChg>
      <pc:sldChg chg="addSp delSp modSp new mod">
        <pc:chgData name="Naomi Goude" userId="26758d0c-68f3-4442-8be3-cc6bb7169d70" providerId="ADAL" clId="{BDF625B0-4097-4C54-BB0A-67AB2E9B984A}" dt="2023-11-20T12:21:47.984" v="911" actId="20577"/>
        <pc:sldMkLst>
          <pc:docMk/>
          <pc:sldMk cId="2489848748" sldId="293"/>
        </pc:sldMkLst>
        <pc:spChg chg="add del">
          <ac:chgData name="Naomi Goude" userId="26758d0c-68f3-4442-8be3-cc6bb7169d70" providerId="ADAL" clId="{BDF625B0-4097-4C54-BB0A-67AB2E9B984A}" dt="2023-11-20T12:15:42.947" v="857" actId="478"/>
          <ac:spMkLst>
            <pc:docMk/>
            <pc:sldMk cId="2489848748" sldId="293"/>
            <ac:spMk id="3" creationId="{647A7DC0-73E2-AC5C-4AFA-20CBDA1C152A}"/>
          </ac:spMkLst>
        </pc:spChg>
        <pc:spChg chg="add del">
          <ac:chgData name="Naomi Goude" userId="26758d0c-68f3-4442-8be3-cc6bb7169d70" providerId="ADAL" clId="{BDF625B0-4097-4C54-BB0A-67AB2E9B984A}" dt="2023-11-20T12:15:59.716" v="859" actId="478"/>
          <ac:spMkLst>
            <pc:docMk/>
            <pc:sldMk cId="2489848748" sldId="293"/>
            <ac:spMk id="5" creationId="{F01A8FB3-FA33-C6C6-2986-7AF7B7BFE2FE}"/>
          </ac:spMkLst>
        </pc:spChg>
        <pc:spChg chg="add del">
          <ac:chgData name="Naomi Goude" userId="26758d0c-68f3-4442-8be3-cc6bb7169d70" providerId="ADAL" clId="{BDF625B0-4097-4C54-BB0A-67AB2E9B984A}" dt="2023-11-20T12:16:09.959" v="861" actId="22"/>
          <ac:spMkLst>
            <pc:docMk/>
            <pc:sldMk cId="2489848748" sldId="293"/>
            <ac:spMk id="7" creationId="{8E31D5AE-6987-4607-9081-BD499A7D28B1}"/>
          </ac:spMkLst>
        </pc:spChg>
        <pc:spChg chg="add mod">
          <ac:chgData name="Naomi Goude" userId="26758d0c-68f3-4442-8be3-cc6bb7169d70" providerId="ADAL" clId="{BDF625B0-4097-4C54-BB0A-67AB2E9B984A}" dt="2023-11-20T12:21:47.984" v="911" actId="20577"/>
          <ac:spMkLst>
            <pc:docMk/>
            <pc:sldMk cId="2489848748" sldId="293"/>
            <ac:spMk id="11" creationId="{4F8F7BCA-88F6-F6CD-E36E-385FF00B4F90}"/>
          </ac:spMkLst>
        </pc:spChg>
        <pc:picChg chg="add mod">
          <ac:chgData name="Naomi Goude" userId="26758d0c-68f3-4442-8be3-cc6bb7169d70" providerId="ADAL" clId="{BDF625B0-4097-4C54-BB0A-67AB2E9B984A}" dt="2023-11-20T12:17:24.995" v="884" actId="1076"/>
          <ac:picMkLst>
            <pc:docMk/>
            <pc:sldMk cId="2489848748" sldId="293"/>
            <ac:picMk id="9" creationId="{7EE4D62A-D4D6-BDD1-D9BE-95C71FF2B615}"/>
          </ac:picMkLst>
        </pc:picChg>
      </pc:sldChg>
      <pc:sldChg chg="addSp modSp new del mod">
        <pc:chgData name="Naomi Goude" userId="26758d0c-68f3-4442-8be3-cc6bb7169d70" providerId="ADAL" clId="{BDF625B0-4097-4C54-BB0A-67AB2E9B984A}" dt="2023-11-20T12:20:35.714" v="894" actId="47"/>
        <pc:sldMkLst>
          <pc:docMk/>
          <pc:sldMk cId="3748805411" sldId="294"/>
        </pc:sldMkLst>
        <pc:graphicFrameChg chg="add mod">
          <ac:chgData name="Naomi Goude" userId="26758d0c-68f3-4442-8be3-cc6bb7169d70" providerId="ADAL" clId="{BDF625B0-4097-4C54-BB0A-67AB2E9B984A}" dt="2023-11-20T12:20:22.191" v="893" actId="1076"/>
          <ac:graphicFrameMkLst>
            <pc:docMk/>
            <pc:sldMk cId="3748805411" sldId="294"/>
            <ac:graphicFrameMk id="2" creationId="{93D4A9C0-CC98-ECC6-44A5-E01CDFC7995A}"/>
          </ac:graphicFrameMkLst>
        </pc:graphicFrameChg>
      </pc:sldChg>
      <pc:sldChg chg="addSp delSp modSp add del mod">
        <pc:chgData name="Naomi Goude" userId="26758d0c-68f3-4442-8be3-cc6bb7169d70" providerId="ADAL" clId="{BDF625B0-4097-4C54-BB0A-67AB2E9B984A}" dt="2023-11-20T12:21:57.600" v="913" actId="47"/>
        <pc:sldMkLst>
          <pc:docMk/>
          <pc:sldMk cId="3438266237" sldId="295"/>
        </pc:sldMkLst>
        <pc:spChg chg="add del mod">
          <ac:chgData name="Naomi Goude" userId="26758d0c-68f3-4442-8be3-cc6bb7169d70" providerId="ADAL" clId="{BDF625B0-4097-4C54-BB0A-67AB2E9B984A}" dt="2023-11-20T12:21:13.135" v="898" actId="478"/>
          <ac:spMkLst>
            <pc:docMk/>
            <pc:sldMk cId="3438266237" sldId="295"/>
            <ac:spMk id="4" creationId="{334A721F-8581-4EB5-09A7-07280DA64098}"/>
          </ac:spMkLst>
        </pc:spChg>
        <pc:graphicFrameChg chg="add del mod">
          <ac:chgData name="Naomi Goude" userId="26758d0c-68f3-4442-8be3-cc6bb7169d70" providerId="ADAL" clId="{BDF625B0-4097-4C54-BB0A-67AB2E9B984A}" dt="2023-11-20T12:19:09.439" v="891" actId="478"/>
          <ac:graphicFrameMkLst>
            <pc:docMk/>
            <pc:sldMk cId="3438266237" sldId="295"/>
            <ac:graphicFrameMk id="2" creationId="{E2B9CDF6-AFE9-8762-3A72-EA154F9FAB6B}"/>
          </ac:graphicFrameMkLst>
        </pc:graphicFrameChg>
      </pc:sldChg>
      <pc:sldChg chg="addSp delSp modSp add mod">
        <pc:chgData name="Naomi Goude" userId="26758d0c-68f3-4442-8be3-cc6bb7169d70" providerId="ADAL" clId="{BDF625B0-4097-4C54-BB0A-67AB2E9B984A}" dt="2023-11-20T12:23:03.174" v="942" actId="14100"/>
        <pc:sldMkLst>
          <pc:docMk/>
          <pc:sldMk cId="491096760" sldId="296"/>
        </pc:sldMkLst>
        <pc:spChg chg="mod">
          <ac:chgData name="Naomi Goude" userId="26758d0c-68f3-4442-8be3-cc6bb7169d70" providerId="ADAL" clId="{BDF625B0-4097-4C54-BB0A-67AB2E9B984A}" dt="2023-11-20T12:22:07.060" v="933" actId="20577"/>
          <ac:spMkLst>
            <pc:docMk/>
            <pc:sldMk cId="491096760" sldId="296"/>
            <ac:spMk id="11" creationId="{4F8F7BCA-88F6-F6CD-E36E-385FF00B4F90}"/>
          </ac:spMkLst>
        </pc:spChg>
        <pc:graphicFrameChg chg="add mod">
          <ac:chgData name="Naomi Goude" userId="26758d0c-68f3-4442-8be3-cc6bb7169d70" providerId="ADAL" clId="{BDF625B0-4097-4C54-BB0A-67AB2E9B984A}" dt="2023-11-20T12:23:03.174" v="942" actId="14100"/>
          <ac:graphicFrameMkLst>
            <pc:docMk/>
            <pc:sldMk cId="491096760" sldId="296"/>
            <ac:graphicFrameMk id="2" creationId="{12CB15CF-3156-B0A1-C13C-59A96CA5D331}"/>
          </ac:graphicFrameMkLst>
        </pc:graphicFrameChg>
        <pc:graphicFrameChg chg="add mod">
          <ac:chgData name="Naomi Goude" userId="26758d0c-68f3-4442-8be3-cc6bb7169d70" providerId="ADAL" clId="{BDF625B0-4097-4C54-BB0A-67AB2E9B984A}" dt="2023-11-20T12:22:52.020" v="940" actId="14100"/>
          <ac:graphicFrameMkLst>
            <pc:docMk/>
            <pc:sldMk cId="491096760" sldId="296"/>
            <ac:graphicFrameMk id="3" creationId="{E3F4184C-B3D6-0A67-97BF-849C9EA58704}"/>
          </ac:graphicFrameMkLst>
        </pc:graphicFrameChg>
        <pc:picChg chg="del">
          <ac:chgData name="Naomi Goude" userId="26758d0c-68f3-4442-8be3-cc6bb7169d70" providerId="ADAL" clId="{BDF625B0-4097-4C54-BB0A-67AB2E9B984A}" dt="2023-11-20T12:22:08.755" v="934" actId="478"/>
          <ac:picMkLst>
            <pc:docMk/>
            <pc:sldMk cId="491096760" sldId="296"/>
            <ac:picMk id="9" creationId="{7EE4D62A-D4D6-BDD1-D9BE-95C71FF2B615}"/>
          </ac:picMkLst>
        </pc:picChg>
      </pc:sldChg>
      <pc:sldChg chg="add del">
        <pc:chgData name="Naomi Goude" userId="26758d0c-68f3-4442-8be3-cc6bb7169d70" providerId="ADAL" clId="{BDF625B0-4097-4C54-BB0A-67AB2E9B984A}" dt="2023-11-20T12:21:39.913" v="900" actId="47"/>
        <pc:sldMkLst>
          <pc:docMk/>
          <pc:sldMk cId="572743177" sldId="296"/>
        </pc:sldMkLst>
      </pc:sldChg>
      <pc:sldMasterChg chg="delSldLayout">
        <pc:chgData name="Naomi Goude" userId="26758d0c-68f3-4442-8be3-cc6bb7169d70" providerId="ADAL" clId="{BDF625B0-4097-4C54-BB0A-67AB2E9B984A}" dt="2023-11-20T12:00:54.394" v="17" actId="2696"/>
        <pc:sldMasterMkLst>
          <pc:docMk/>
          <pc:sldMasterMk cId="244659164" sldId="2147483658"/>
        </pc:sldMasterMkLst>
        <pc:sldLayoutChg chg="del">
          <pc:chgData name="Naomi Goude" userId="26758d0c-68f3-4442-8be3-cc6bb7169d70" providerId="ADAL" clId="{BDF625B0-4097-4C54-BB0A-67AB2E9B984A}" dt="2023-11-20T12:00:54.394" v="17" actId="2696"/>
          <pc:sldLayoutMkLst>
            <pc:docMk/>
            <pc:sldMasterMk cId="244659164" sldId="2147483658"/>
            <pc:sldLayoutMk cId="980533707" sldId="2147483671"/>
          </pc:sldLayoutMkLst>
        </pc:sldLayoutChg>
      </pc:sldMasterChg>
      <pc:sldMasterChg chg="delSldLayout">
        <pc:chgData name="Naomi Goude" userId="26758d0c-68f3-4442-8be3-cc6bb7169d70" providerId="ADAL" clId="{BDF625B0-4097-4C54-BB0A-67AB2E9B984A}" dt="2023-11-20T12:14:37.090" v="847" actId="47"/>
        <pc:sldMasterMkLst>
          <pc:docMk/>
          <pc:sldMasterMk cId="3973119817" sldId="2147483666"/>
        </pc:sldMasterMkLst>
        <pc:sldLayoutChg chg="del">
          <pc:chgData name="Naomi Goude" userId="26758d0c-68f3-4442-8be3-cc6bb7169d70" providerId="ADAL" clId="{BDF625B0-4097-4C54-BB0A-67AB2E9B984A}" dt="2023-11-20T12:14:37.090" v="847" actId="47"/>
          <pc:sldLayoutMkLst>
            <pc:docMk/>
            <pc:sldMasterMk cId="3973119817" sldId="2147483666"/>
            <pc:sldLayoutMk cId="1893737225"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20/11/2023</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20/11/2023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813937" y="1208151"/>
            <a:ext cx="6457950" cy="2585323"/>
          </a:xfrm>
          <a:prstGeom prst="rect">
            <a:avLst/>
          </a:prstGeom>
          <a:noFill/>
        </p:spPr>
        <p:txBody>
          <a:bodyPr wrap="square" lIns="91440" tIns="45720" rIns="91440" bIns="45720" rtlCol="0" anchor="t">
            <a:spAutoFit/>
          </a:bodyPr>
          <a:lstStyle/>
          <a:p>
            <a:r>
              <a:rPr lang="en-GB" sz="5400" b="1" dirty="0">
                <a:solidFill>
                  <a:schemeClr val="bg1"/>
                </a:solidFill>
                <a:latin typeface="Arial"/>
                <a:cs typeface="Arial"/>
              </a:rPr>
              <a:t>Somerset Domestic Abuse Service  </a:t>
            </a:r>
            <a:endParaRPr lang="en-US" sz="5400" dirty="0">
              <a:solidFill>
                <a:schemeClr val="bg1"/>
              </a:solidFill>
              <a:latin typeface="Arial"/>
              <a:cs typeface="Arial"/>
            </a:endParaRPr>
          </a:p>
        </p:txBody>
      </p:sp>
      <p:sp>
        <p:nvSpPr>
          <p:cNvPr id="3" name="TextBox 2">
            <a:extLst>
              <a:ext uri="{FF2B5EF4-FFF2-40B4-BE49-F238E27FC236}">
                <a16:creationId xmlns:a16="http://schemas.microsoft.com/office/drawing/2014/main" id="{F548BFAA-A455-21EE-7689-E90BF9160637}"/>
              </a:ext>
            </a:extLst>
          </p:cNvPr>
          <p:cNvSpPr txBox="1"/>
          <p:nvPr/>
        </p:nvSpPr>
        <p:spPr>
          <a:xfrm>
            <a:off x="813937" y="3849225"/>
            <a:ext cx="6457950"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September 2023 </a:t>
            </a: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58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578771" y="540703"/>
            <a:ext cx="6457950"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Project aim</a:t>
            </a:r>
          </a:p>
        </p:txBody>
      </p:sp>
      <p:sp>
        <p:nvSpPr>
          <p:cNvPr id="3" name="TextBox 2">
            <a:extLst>
              <a:ext uri="{FF2B5EF4-FFF2-40B4-BE49-F238E27FC236}">
                <a16:creationId xmlns:a16="http://schemas.microsoft.com/office/drawing/2014/main" id="{37FBCD1E-31C6-5760-DF1B-7FDC36B4034B}"/>
              </a:ext>
            </a:extLst>
          </p:cNvPr>
          <p:cNvSpPr txBox="1"/>
          <p:nvPr/>
        </p:nvSpPr>
        <p:spPr>
          <a:xfrm>
            <a:off x="578770" y="1840570"/>
            <a:ext cx="10458037" cy="4154984"/>
          </a:xfrm>
          <a:prstGeom prst="rect">
            <a:avLst/>
          </a:prstGeom>
          <a:noFill/>
        </p:spPr>
        <p:txBody>
          <a:bodyPr wrap="square" rtlCol="0">
            <a:spAutoFit/>
          </a:bodyPr>
          <a:lstStyle/>
          <a:p>
            <a:r>
              <a:rPr lang="en-GB" sz="1600" dirty="0">
                <a:solidFill>
                  <a:srgbClr val="006072"/>
                </a:solidFill>
                <a:latin typeface="Arial" panose="020B0604020202020204" pitchFamily="34" charset="0"/>
                <a:cs typeface="Arial" panose="020B0604020202020204" pitchFamily="34" charset="0"/>
              </a:rPr>
              <a:t>The research aimed to understand the needs and requirements of our users to inform our approach to user-centred design. Through researching with users (particularly in this very sensitive context), we can create a solution that is focused on their needs to ensure an effective digital front-door to the service. </a:t>
            </a:r>
          </a:p>
          <a:p>
            <a:endParaRPr lang="en-GB" sz="1600" dirty="0">
              <a:solidFill>
                <a:srgbClr val="006072"/>
              </a:solidFill>
              <a:latin typeface="Arial" panose="020B0604020202020204" pitchFamily="34" charset="0"/>
              <a:cs typeface="Arial" panose="020B0604020202020204" pitchFamily="34" charset="0"/>
            </a:endParaRPr>
          </a:p>
          <a:p>
            <a:r>
              <a:rPr lang="en-GB" sz="1600" dirty="0">
                <a:solidFill>
                  <a:srgbClr val="006072"/>
                </a:solidFill>
                <a:latin typeface="Arial" panose="020B0604020202020204" pitchFamily="34" charset="0"/>
                <a:cs typeface="Arial" panose="020B0604020202020204" pitchFamily="34" charset="0"/>
              </a:rPr>
              <a:t>The Domestic Abuse project set out to find out how people in Somerset currently access support services for Domestic Abuse, their priority needs and aspects of accessing support that they have found difficult. We wanted to know what works well for those accessing information and support and how this could potentially be improved. </a:t>
            </a:r>
          </a:p>
          <a:p>
            <a:endParaRPr lang="en-GB" sz="1600" dirty="0">
              <a:solidFill>
                <a:srgbClr val="006072"/>
              </a:solidFill>
              <a:latin typeface="Arial" panose="020B0604020202020204" pitchFamily="34" charset="0"/>
              <a:cs typeface="Arial" panose="020B0604020202020204" pitchFamily="34" charset="0"/>
            </a:endParaRPr>
          </a:p>
          <a:p>
            <a:r>
              <a:rPr lang="en-GB" sz="1600" dirty="0">
                <a:solidFill>
                  <a:srgbClr val="006072"/>
                </a:solidFill>
                <a:latin typeface="Arial" panose="020B0604020202020204" pitchFamily="34" charset="0"/>
                <a:cs typeface="Arial" panose="020B0604020202020204" pitchFamily="34" charset="0"/>
              </a:rPr>
              <a:t>Domestic Abuse can affect anyone of any age. We wanted to know if the needs of each demographic are met and if users recognise that Domestic Abuse services are for them and feel able to access them. We also wanted to find out the experiences of those referring or signposting, what tools and resources they would find most helpful to ensure that those affected can get the help they need. </a:t>
            </a:r>
          </a:p>
          <a:p>
            <a:endParaRPr lang="en-GB" dirty="0">
              <a:solidFill>
                <a:srgbClr val="006072"/>
              </a:solidFill>
              <a:latin typeface="Arial" panose="020B0604020202020204" pitchFamily="34" charset="0"/>
              <a:cs typeface="Arial" panose="020B0604020202020204" pitchFamily="34" charset="0"/>
            </a:endParaRPr>
          </a:p>
          <a:p>
            <a:r>
              <a:rPr lang="en-GB" dirty="0">
                <a:solidFill>
                  <a:srgbClr val="006072"/>
                </a:solidFill>
                <a:latin typeface="Arial" panose="020B0604020202020204" pitchFamily="34" charset="0"/>
                <a:cs typeface="Arial" panose="020B0604020202020204" pitchFamily="34" charset="0"/>
              </a:rPr>
              <a:t>The purpose of the research was to identify how we might achieve the following vision: </a:t>
            </a:r>
          </a:p>
          <a:p>
            <a:r>
              <a:rPr lang="en-GB" b="1" i="1" dirty="0">
                <a:solidFill>
                  <a:srgbClr val="006072"/>
                </a:solidFill>
                <a:latin typeface="Arial" panose="020B0604020202020204" pitchFamily="34" charset="0"/>
                <a:cs typeface="Arial" panose="020B0604020202020204" pitchFamily="34" charset="0"/>
              </a:rPr>
              <a:t>Provide a clear route for people affected by domestic abuse and professionals to understand and access support services. </a:t>
            </a:r>
          </a:p>
        </p:txBody>
      </p:sp>
    </p:spTree>
    <p:extLst>
      <p:ext uri="{BB962C8B-B14F-4D97-AF65-F5344CB8AC3E}">
        <p14:creationId xmlns:p14="http://schemas.microsoft.com/office/powerpoint/2010/main" val="290515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20B76-6E7F-F034-293E-8C3A1C6D5657}"/>
              </a:ext>
            </a:extLst>
          </p:cNvPr>
          <p:cNvPicPr>
            <a:picLocks noChangeAspect="1"/>
          </p:cNvPicPr>
          <p:nvPr/>
        </p:nvPicPr>
        <p:blipFill>
          <a:blip r:embed="rId2"/>
          <a:stretch>
            <a:fillRect/>
          </a:stretch>
        </p:blipFill>
        <p:spPr>
          <a:xfrm>
            <a:off x="232198" y="2984047"/>
            <a:ext cx="3755461" cy="3207348"/>
          </a:xfrm>
          <a:prstGeom prst="rect">
            <a:avLst/>
          </a:prstGeom>
        </p:spPr>
      </p:pic>
      <p:pic>
        <p:nvPicPr>
          <p:cNvPr id="3" name="Picture 2">
            <a:extLst>
              <a:ext uri="{FF2B5EF4-FFF2-40B4-BE49-F238E27FC236}">
                <a16:creationId xmlns:a16="http://schemas.microsoft.com/office/drawing/2014/main" id="{20592B4E-900F-C514-1969-15E063850351}"/>
              </a:ext>
            </a:extLst>
          </p:cNvPr>
          <p:cNvPicPr>
            <a:picLocks noChangeAspect="1"/>
          </p:cNvPicPr>
          <p:nvPr/>
        </p:nvPicPr>
        <p:blipFill>
          <a:blip r:embed="rId2"/>
          <a:stretch>
            <a:fillRect/>
          </a:stretch>
        </p:blipFill>
        <p:spPr>
          <a:xfrm>
            <a:off x="4218269" y="2984046"/>
            <a:ext cx="3755461" cy="3207347"/>
          </a:xfrm>
          <a:prstGeom prst="rect">
            <a:avLst/>
          </a:prstGeom>
        </p:spPr>
      </p:pic>
      <p:pic>
        <p:nvPicPr>
          <p:cNvPr id="4" name="Picture 3">
            <a:extLst>
              <a:ext uri="{FF2B5EF4-FFF2-40B4-BE49-F238E27FC236}">
                <a16:creationId xmlns:a16="http://schemas.microsoft.com/office/drawing/2014/main" id="{CB6E3932-9700-1F3A-2905-FD2114B7888B}"/>
              </a:ext>
            </a:extLst>
          </p:cNvPr>
          <p:cNvPicPr>
            <a:picLocks noChangeAspect="1"/>
          </p:cNvPicPr>
          <p:nvPr/>
        </p:nvPicPr>
        <p:blipFill>
          <a:blip r:embed="rId2"/>
          <a:stretch>
            <a:fillRect/>
          </a:stretch>
        </p:blipFill>
        <p:spPr>
          <a:xfrm>
            <a:off x="8204341" y="2984047"/>
            <a:ext cx="3755461" cy="3207346"/>
          </a:xfrm>
          <a:prstGeom prst="rect">
            <a:avLst/>
          </a:prstGeom>
        </p:spPr>
      </p:pic>
      <p:sp>
        <p:nvSpPr>
          <p:cNvPr id="7" name="TextBox 6">
            <a:extLst>
              <a:ext uri="{FF2B5EF4-FFF2-40B4-BE49-F238E27FC236}">
                <a16:creationId xmlns:a16="http://schemas.microsoft.com/office/drawing/2014/main" id="{260BA725-D74D-9FCB-C4CD-DAA1B5E8F975}"/>
              </a:ext>
            </a:extLst>
          </p:cNvPr>
          <p:cNvSpPr txBox="1"/>
          <p:nvPr/>
        </p:nvSpPr>
        <p:spPr>
          <a:xfrm>
            <a:off x="319668" y="3037965"/>
            <a:ext cx="3583259" cy="3539430"/>
          </a:xfrm>
          <a:prstGeom prst="rect">
            <a:avLst/>
          </a:prstGeom>
          <a:noFill/>
        </p:spPr>
        <p:txBody>
          <a:bodyPr wrap="square">
            <a:spAutoFit/>
          </a:bodyPr>
          <a:lstStyle/>
          <a:p>
            <a:pPr algn="ctr"/>
            <a:r>
              <a:rPr lang="en-GB" sz="1400" dirty="0">
                <a:solidFill>
                  <a:srgbClr val="00A5AB"/>
                </a:solidFill>
              </a:rPr>
              <a:t>What?</a:t>
            </a:r>
            <a:endParaRPr lang="en-GB" sz="1400" dirty="0">
              <a:solidFill>
                <a:schemeClr val="tx1">
                  <a:lumMod val="50000"/>
                  <a:lumOff val="50000"/>
                </a:schemeClr>
              </a:solidFill>
            </a:endParaRPr>
          </a:p>
          <a:p>
            <a:r>
              <a:rPr lang="en-GB" sz="1400" dirty="0">
                <a:solidFill>
                  <a:schemeClr val="tx1">
                    <a:lumMod val="50000"/>
                    <a:lumOff val="50000"/>
                  </a:schemeClr>
                </a:solidFill>
              </a:rPr>
              <a:t>Usability testing:</a:t>
            </a:r>
          </a:p>
          <a:p>
            <a:pPr marL="285750" indent="-285750">
              <a:buFont typeface="Arial" panose="020B0604020202020204" pitchFamily="34" charset="0"/>
              <a:buChar char="•"/>
            </a:pPr>
            <a:r>
              <a:rPr lang="en-GB" sz="1400" dirty="0">
                <a:solidFill>
                  <a:schemeClr val="tx1">
                    <a:lumMod val="50000"/>
                    <a:lumOff val="50000"/>
                  </a:schemeClr>
                </a:solidFill>
              </a:rPr>
              <a:t>Finding information on unhealthy relationships and domestic abuse.</a:t>
            </a:r>
          </a:p>
          <a:p>
            <a:pPr marL="285750" indent="-285750">
              <a:buFont typeface="Arial" panose="020B0604020202020204" pitchFamily="34" charset="0"/>
              <a:buChar char="•"/>
            </a:pPr>
            <a:r>
              <a:rPr lang="en-GB" sz="1400" dirty="0">
                <a:solidFill>
                  <a:schemeClr val="tx1">
                    <a:lumMod val="50000"/>
                    <a:lumOff val="50000"/>
                  </a:schemeClr>
                </a:solidFill>
              </a:rPr>
              <a:t>Accessing help in urgency – contact information, about the service, what will happen if I get in touch</a:t>
            </a:r>
          </a:p>
          <a:p>
            <a:pPr marL="285750" indent="-285750">
              <a:buFont typeface="Arial" panose="020B0604020202020204" pitchFamily="34" charset="0"/>
              <a:buChar char="•"/>
            </a:pPr>
            <a:r>
              <a:rPr lang="en-GB" sz="1400" dirty="0">
                <a:solidFill>
                  <a:schemeClr val="tx1">
                    <a:lumMod val="50000"/>
                    <a:lumOff val="50000"/>
                  </a:schemeClr>
                </a:solidFill>
              </a:rPr>
              <a:t>Accessing helpful information as well as additional support services </a:t>
            </a:r>
          </a:p>
          <a:p>
            <a:pPr marL="285750" indent="-285750">
              <a:buFont typeface="Arial" panose="020B0604020202020204" pitchFamily="34" charset="0"/>
              <a:buChar char="•"/>
            </a:pPr>
            <a:r>
              <a:rPr lang="en-GB" sz="1400" dirty="0">
                <a:solidFill>
                  <a:schemeClr val="tx1">
                    <a:lumMod val="50000"/>
                    <a:lumOff val="50000"/>
                  </a:schemeClr>
                </a:solidFill>
              </a:rPr>
              <a:t>Making a referral </a:t>
            </a:r>
          </a:p>
          <a:p>
            <a:pPr marL="285750" indent="-285750">
              <a:buFont typeface="Arial" panose="020B0604020202020204" pitchFamily="34" charset="0"/>
              <a:buChar char="•"/>
            </a:pPr>
            <a:r>
              <a:rPr lang="en-GB" sz="1400" dirty="0">
                <a:solidFill>
                  <a:schemeClr val="tx1">
                    <a:lumMod val="50000"/>
                    <a:lumOff val="50000"/>
                  </a:schemeClr>
                </a:solidFill>
              </a:rPr>
              <a:t>Finding information for professionals – supporting and signposting someone</a:t>
            </a:r>
          </a:p>
          <a:p>
            <a:pPr marL="285750" indent="-285750">
              <a:buFont typeface="Arial" panose="020B0604020202020204" pitchFamily="34" charset="0"/>
              <a:buChar char="•"/>
            </a:pPr>
            <a:r>
              <a:rPr lang="en-GB" sz="1400" dirty="0">
                <a:solidFill>
                  <a:schemeClr val="tx1">
                    <a:lumMod val="50000"/>
                    <a:lumOff val="50000"/>
                  </a:schemeClr>
                </a:solidFill>
              </a:rPr>
              <a:t>Finding information on referring perpetrators </a:t>
            </a:r>
          </a:p>
          <a:p>
            <a:endParaRPr lang="en-GB" sz="1400" dirty="0">
              <a:solidFill>
                <a:schemeClr val="tx1">
                  <a:lumMod val="50000"/>
                  <a:lumOff val="50000"/>
                </a:schemeClr>
              </a:solidFill>
            </a:endParaRPr>
          </a:p>
          <a:p>
            <a:endParaRPr lang="en-GB" sz="1400" dirty="0">
              <a:solidFill>
                <a:schemeClr val="tx1">
                  <a:lumMod val="50000"/>
                  <a:lumOff val="50000"/>
                </a:schemeClr>
              </a:solidFill>
            </a:endParaRPr>
          </a:p>
        </p:txBody>
      </p:sp>
      <p:sp>
        <p:nvSpPr>
          <p:cNvPr id="9" name="TextBox 8">
            <a:extLst>
              <a:ext uri="{FF2B5EF4-FFF2-40B4-BE49-F238E27FC236}">
                <a16:creationId xmlns:a16="http://schemas.microsoft.com/office/drawing/2014/main" id="{157E6546-D32A-ADEE-419D-0BDBF2BB5DBF}"/>
              </a:ext>
            </a:extLst>
          </p:cNvPr>
          <p:cNvSpPr txBox="1"/>
          <p:nvPr/>
        </p:nvSpPr>
        <p:spPr>
          <a:xfrm>
            <a:off x="4295169" y="3037965"/>
            <a:ext cx="3601660" cy="2031325"/>
          </a:xfrm>
          <a:prstGeom prst="rect">
            <a:avLst/>
          </a:prstGeom>
          <a:noFill/>
        </p:spPr>
        <p:txBody>
          <a:bodyPr wrap="square">
            <a:spAutoFit/>
          </a:bodyPr>
          <a:lstStyle/>
          <a:p>
            <a:pPr algn="ctr"/>
            <a:r>
              <a:rPr lang="en-GB" sz="1400" dirty="0">
                <a:solidFill>
                  <a:srgbClr val="00A5AB"/>
                </a:solidFill>
              </a:rPr>
              <a:t>How?</a:t>
            </a:r>
          </a:p>
          <a:p>
            <a:pPr algn="ctr"/>
            <a:endParaRPr lang="en-GB" sz="1400" dirty="0">
              <a:solidFill>
                <a:schemeClr val="tx1">
                  <a:lumMod val="50000"/>
                  <a:lumOff val="50000"/>
                </a:schemeClr>
              </a:solidFill>
            </a:endParaRPr>
          </a:p>
          <a:p>
            <a:pPr marL="285750" indent="-285750">
              <a:buFont typeface="Arial" panose="020B0604020202020204" pitchFamily="34" charset="0"/>
              <a:buChar char="•"/>
            </a:pPr>
            <a:r>
              <a:rPr lang="en-GB" sz="1400" dirty="0">
                <a:solidFill>
                  <a:schemeClr val="tx1">
                    <a:lumMod val="50000"/>
                    <a:lumOff val="50000"/>
                  </a:schemeClr>
                </a:solidFill>
              </a:rPr>
              <a:t>Moderated usability testing was conducted and recorded via video call. Sessions lasted for 45- 60 minutes and included a brief interview and 3 practical journey tasks. </a:t>
            </a:r>
          </a:p>
          <a:p>
            <a:pPr marL="285750" indent="-285750">
              <a:buFont typeface="Arial" panose="020B0604020202020204" pitchFamily="34" charset="0"/>
              <a:buChar char="•"/>
            </a:pPr>
            <a:r>
              <a:rPr lang="en-GB" sz="1400" dirty="0">
                <a:solidFill>
                  <a:schemeClr val="tx1">
                    <a:lumMod val="50000"/>
                    <a:lumOff val="50000"/>
                  </a:schemeClr>
                </a:solidFill>
              </a:rPr>
              <a:t>Participants gave written consent in advance for their data to be used as part of the study </a:t>
            </a:r>
          </a:p>
        </p:txBody>
      </p:sp>
      <p:sp>
        <p:nvSpPr>
          <p:cNvPr id="13" name="TextBox 12">
            <a:extLst>
              <a:ext uri="{FF2B5EF4-FFF2-40B4-BE49-F238E27FC236}">
                <a16:creationId xmlns:a16="http://schemas.microsoft.com/office/drawing/2014/main" id="{466B4998-B3CE-AE28-967F-1A1479E0276F}"/>
              </a:ext>
            </a:extLst>
          </p:cNvPr>
          <p:cNvSpPr txBox="1"/>
          <p:nvPr/>
        </p:nvSpPr>
        <p:spPr>
          <a:xfrm>
            <a:off x="8341111" y="2984047"/>
            <a:ext cx="3531221" cy="2462213"/>
          </a:xfrm>
          <a:prstGeom prst="rect">
            <a:avLst/>
          </a:prstGeom>
          <a:noFill/>
        </p:spPr>
        <p:txBody>
          <a:bodyPr wrap="square">
            <a:spAutoFit/>
          </a:bodyPr>
          <a:lstStyle/>
          <a:p>
            <a:pPr algn="ctr"/>
            <a:r>
              <a:rPr lang="en-GB" sz="1400" dirty="0">
                <a:solidFill>
                  <a:srgbClr val="00A5AB"/>
                </a:solidFill>
              </a:rPr>
              <a:t>Who?</a:t>
            </a:r>
          </a:p>
          <a:p>
            <a:pPr algn="ctr"/>
            <a:endParaRPr lang="en-GB" sz="1400" dirty="0">
              <a:solidFill>
                <a:srgbClr val="00A5AB"/>
              </a:solidFill>
            </a:endParaRPr>
          </a:p>
          <a:p>
            <a:pPr marL="285750" indent="-285750">
              <a:buFont typeface="Arial" panose="020B0604020202020204" pitchFamily="34" charset="0"/>
              <a:buChar char="•"/>
            </a:pPr>
            <a:r>
              <a:rPr lang="en-GB" sz="1400" dirty="0">
                <a:solidFill>
                  <a:schemeClr val="tx1">
                    <a:lumMod val="50000"/>
                    <a:lumOff val="50000"/>
                  </a:schemeClr>
                </a:solidFill>
              </a:rPr>
              <a:t>Usability testing was conducted with 5  people affected by domestic abuse and 4 professionals</a:t>
            </a:r>
          </a:p>
          <a:p>
            <a:pPr marL="285750" indent="-285750">
              <a:buFont typeface="Arial" panose="020B0604020202020204" pitchFamily="34" charset="0"/>
              <a:buChar char="•"/>
            </a:pPr>
            <a:r>
              <a:rPr lang="en-GB" sz="1400" dirty="0">
                <a:solidFill>
                  <a:schemeClr val="tx1">
                    <a:lumMod val="50000"/>
                    <a:lumOff val="50000"/>
                  </a:schemeClr>
                </a:solidFill>
              </a:rPr>
              <a:t>Participants included those who had previously been interviewed as well as the Councils Customer Panel</a:t>
            </a:r>
          </a:p>
          <a:p>
            <a:pPr marL="285750" indent="-285750">
              <a:buFont typeface="Arial" panose="020B0604020202020204" pitchFamily="34" charset="0"/>
              <a:buChar char="•"/>
            </a:pPr>
            <a:r>
              <a:rPr lang="en-GB" sz="1400" dirty="0">
                <a:solidFill>
                  <a:schemeClr val="tx1">
                    <a:lumMod val="50000"/>
                    <a:lumOff val="50000"/>
                  </a:schemeClr>
                </a:solidFill>
              </a:rPr>
              <a:t>Participants included a range of users</a:t>
            </a:r>
          </a:p>
          <a:p>
            <a:pPr marL="285750" indent="-285750">
              <a:buFont typeface="Arial" panose="020B0604020202020204" pitchFamily="34" charset="0"/>
              <a:buChar char="•"/>
            </a:pPr>
            <a:r>
              <a:rPr lang="en-GB" sz="1400" dirty="0">
                <a:solidFill>
                  <a:schemeClr val="tx1">
                    <a:lumMod val="50000"/>
                    <a:lumOff val="50000"/>
                  </a:schemeClr>
                </a:solidFill>
              </a:rPr>
              <a:t>Testing was conducted mainly on desktop but also included mobile </a:t>
            </a:r>
          </a:p>
        </p:txBody>
      </p:sp>
      <p:sp>
        <p:nvSpPr>
          <p:cNvPr id="14" name="Teardrop 13">
            <a:extLst>
              <a:ext uri="{FF2B5EF4-FFF2-40B4-BE49-F238E27FC236}">
                <a16:creationId xmlns:a16="http://schemas.microsoft.com/office/drawing/2014/main" id="{069E27A5-5D54-6241-F170-02AF1A452BF1}"/>
              </a:ext>
            </a:extLst>
          </p:cNvPr>
          <p:cNvSpPr/>
          <p:nvPr/>
        </p:nvSpPr>
        <p:spPr>
          <a:xfrm flipH="1">
            <a:off x="418267" y="1907039"/>
            <a:ext cx="338611" cy="334284"/>
          </a:xfrm>
          <a:prstGeom prst="teardrop">
            <a:avLst/>
          </a:prstGeom>
          <a:solidFill>
            <a:srgbClr val="00A5AB"/>
          </a:solidFill>
          <a:ln>
            <a:solidFill>
              <a:srgbClr val="00A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15" name="Teardrop 14">
            <a:extLst>
              <a:ext uri="{FF2B5EF4-FFF2-40B4-BE49-F238E27FC236}">
                <a16:creationId xmlns:a16="http://schemas.microsoft.com/office/drawing/2014/main" id="{738AB60B-99F5-BA94-6E5C-72B4ADA38786}"/>
              </a:ext>
            </a:extLst>
          </p:cNvPr>
          <p:cNvSpPr/>
          <p:nvPr/>
        </p:nvSpPr>
        <p:spPr>
          <a:xfrm flipH="1">
            <a:off x="8401611" y="1907039"/>
            <a:ext cx="338611" cy="334284"/>
          </a:xfrm>
          <a:prstGeom prst="teardrop">
            <a:avLst/>
          </a:prstGeom>
          <a:solidFill>
            <a:srgbClr val="00A5AB"/>
          </a:solidFill>
          <a:ln>
            <a:solidFill>
              <a:srgbClr val="00A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 name="Teardrop 15">
            <a:extLst>
              <a:ext uri="{FF2B5EF4-FFF2-40B4-BE49-F238E27FC236}">
                <a16:creationId xmlns:a16="http://schemas.microsoft.com/office/drawing/2014/main" id="{0C714D71-1D4B-3336-6BC8-35FE112DEE9B}"/>
              </a:ext>
            </a:extLst>
          </p:cNvPr>
          <p:cNvSpPr/>
          <p:nvPr/>
        </p:nvSpPr>
        <p:spPr>
          <a:xfrm flipH="1">
            <a:off x="4329490" y="1925474"/>
            <a:ext cx="338611" cy="334284"/>
          </a:xfrm>
          <a:prstGeom prst="teardrop">
            <a:avLst/>
          </a:prstGeom>
          <a:solidFill>
            <a:srgbClr val="00A5AB"/>
          </a:solidFill>
          <a:ln>
            <a:solidFill>
              <a:srgbClr val="00A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8" name="TextBox 17">
            <a:extLst>
              <a:ext uri="{FF2B5EF4-FFF2-40B4-BE49-F238E27FC236}">
                <a16:creationId xmlns:a16="http://schemas.microsoft.com/office/drawing/2014/main" id="{5EC94A2C-8920-ED5B-D622-05A2043C4C70}"/>
              </a:ext>
            </a:extLst>
          </p:cNvPr>
          <p:cNvSpPr txBox="1"/>
          <p:nvPr/>
        </p:nvSpPr>
        <p:spPr>
          <a:xfrm>
            <a:off x="59473" y="0"/>
            <a:ext cx="2178205" cy="1046440"/>
          </a:xfrm>
          <a:prstGeom prst="rect">
            <a:avLst/>
          </a:prstGeom>
          <a:noFill/>
        </p:spPr>
        <p:txBody>
          <a:bodyPr wrap="square">
            <a:spAutoFit/>
          </a:bodyPr>
          <a:lstStyle/>
          <a:p>
            <a:pPr algn="ctr"/>
            <a:br>
              <a:rPr lang="en-GB" dirty="0">
                <a:solidFill>
                  <a:schemeClr val="tx1">
                    <a:lumMod val="50000"/>
                    <a:lumOff val="50000"/>
                  </a:schemeClr>
                </a:solidFill>
                <a:latin typeface="+mn-lt"/>
              </a:rPr>
            </a:br>
            <a:r>
              <a:rPr lang="en-GB" sz="4400" dirty="0">
                <a:solidFill>
                  <a:schemeClr val="tx1">
                    <a:lumMod val="50000"/>
                    <a:lumOff val="50000"/>
                  </a:schemeClr>
                </a:solidFill>
                <a:latin typeface="Arial" panose="020B0604020202020204" pitchFamily="34" charset="0"/>
                <a:cs typeface="Arial" panose="020B0604020202020204" pitchFamily="34" charset="0"/>
              </a:rPr>
              <a:t>Goals</a:t>
            </a:r>
            <a:r>
              <a:rPr lang="en-GB" sz="4400" dirty="0">
                <a:solidFill>
                  <a:schemeClr val="tx1">
                    <a:lumMod val="50000"/>
                    <a:lumOff val="50000"/>
                  </a:schemeClr>
                </a:solidFill>
                <a:latin typeface="+mn-lt"/>
              </a:rPr>
              <a:t> </a:t>
            </a:r>
            <a:endParaRPr lang="en-GB" sz="4400" dirty="0"/>
          </a:p>
        </p:txBody>
      </p:sp>
      <p:sp>
        <p:nvSpPr>
          <p:cNvPr id="22" name="TextBox 21">
            <a:extLst>
              <a:ext uri="{FF2B5EF4-FFF2-40B4-BE49-F238E27FC236}">
                <a16:creationId xmlns:a16="http://schemas.microsoft.com/office/drawing/2014/main" id="{F6F7B96A-0191-88D1-C76A-8F5EF66E245D}"/>
              </a:ext>
            </a:extLst>
          </p:cNvPr>
          <p:cNvSpPr txBox="1"/>
          <p:nvPr/>
        </p:nvSpPr>
        <p:spPr>
          <a:xfrm>
            <a:off x="4873218" y="1767472"/>
            <a:ext cx="2804531" cy="646331"/>
          </a:xfrm>
          <a:prstGeom prst="rect">
            <a:avLst/>
          </a:prstGeom>
          <a:noFill/>
        </p:spPr>
        <p:txBody>
          <a:bodyPr wrap="square">
            <a:spAutoFit/>
          </a:bodyPr>
          <a:lstStyle/>
          <a:p>
            <a:r>
              <a:rPr lang="en-GB" sz="1800" dirty="0">
                <a:solidFill>
                  <a:schemeClr val="tx1">
                    <a:lumMod val="50000"/>
                    <a:lumOff val="50000"/>
                  </a:schemeClr>
                </a:solidFill>
                <a:latin typeface="Arial" panose="020B0604020202020204" pitchFamily="34" charset="0"/>
                <a:cs typeface="Arial" panose="020B0604020202020204" pitchFamily="34" charset="0"/>
              </a:rPr>
              <a:t>Uncover opportunities to improve  </a:t>
            </a:r>
          </a:p>
        </p:txBody>
      </p:sp>
      <p:sp>
        <p:nvSpPr>
          <p:cNvPr id="23" name="TextBox 22">
            <a:extLst>
              <a:ext uri="{FF2B5EF4-FFF2-40B4-BE49-F238E27FC236}">
                <a16:creationId xmlns:a16="http://schemas.microsoft.com/office/drawing/2014/main" id="{F39AD3C1-EC34-D784-4436-21256FA212BD}"/>
              </a:ext>
            </a:extLst>
          </p:cNvPr>
          <p:cNvSpPr txBox="1"/>
          <p:nvPr/>
        </p:nvSpPr>
        <p:spPr>
          <a:xfrm>
            <a:off x="8929882" y="1798093"/>
            <a:ext cx="2804531" cy="923330"/>
          </a:xfrm>
          <a:prstGeom prst="rect">
            <a:avLst/>
          </a:prstGeom>
          <a:noFill/>
        </p:spPr>
        <p:txBody>
          <a:bodyPr wrap="square">
            <a:spAutoFit/>
          </a:bodyPr>
          <a:lstStyle/>
          <a:p>
            <a:r>
              <a:rPr lang="en-GB" sz="1800" dirty="0">
                <a:solidFill>
                  <a:schemeClr val="tx1">
                    <a:lumMod val="50000"/>
                    <a:lumOff val="50000"/>
                  </a:schemeClr>
                </a:solidFill>
                <a:latin typeface="Arial" panose="020B0604020202020204" pitchFamily="34" charset="0"/>
                <a:cs typeface="Arial" panose="020B0604020202020204" pitchFamily="34" charset="0"/>
              </a:rPr>
              <a:t>Learn more about target user’s behaviours and preferences </a:t>
            </a:r>
          </a:p>
        </p:txBody>
      </p:sp>
      <p:sp>
        <p:nvSpPr>
          <p:cNvPr id="24" name="TextBox 23">
            <a:extLst>
              <a:ext uri="{FF2B5EF4-FFF2-40B4-BE49-F238E27FC236}">
                <a16:creationId xmlns:a16="http://schemas.microsoft.com/office/drawing/2014/main" id="{9F00D254-589B-F005-D9CD-D68D84EDCE12}"/>
              </a:ext>
            </a:extLst>
          </p:cNvPr>
          <p:cNvSpPr txBox="1"/>
          <p:nvPr/>
        </p:nvSpPr>
        <p:spPr>
          <a:xfrm>
            <a:off x="816554" y="1729429"/>
            <a:ext cx="2804531" cy="1477328"/>
          </a:xfrm>
          <a:prstGeom prst="rect">
            <a:avLst/>
          </a:prstGeom>
          <a:noFill/>
        </p:spPr>
        <p:txBody>
          <a:bodyPr wrap="square">
            <a:spAutoFit/>
          </a:bodyPr>
          <a:lstStyle/>
          <a:p>
            <a:r>
              <a:rPr lang="en-GB" sz="1800" dirty="0">
                <a:solidFill>
                  <a:schemeClr val="tx1">
                    <a:lumMod val="50000"/>
                    <a:lumOff val="50000"/>
                  </a:schemeClr>
                </a:solidFill>
              </a:rPr>
              <a:t>Test user journeys on the new Domestic Abuse website to identify problems. </a:t>
            </a:r>
          </a:p>
          <a:p>
            <a:endParaRPr lang="en-GB" sz="1800" dirty="0">
              <a:solidFill>
                <a:schemeClr val="tx1">
                  <a:lumMod val="50000"/>
                  <a:lumOff val="50000"/>
                </a:schemeClr>
              </a:solidFill>
            </a:endParaRPr>
          </a:p>
        </p:txBody>
      </p:sp>
    </p:spTree>
    <p:extLst>
      <p:ext uri="{BB962C8B-B14F-4D97-AF65-F5344CB8AC3E}">
        <p14:creationId xmlns:p14="http://schemas.microsoft.com/office/powerpoint/2010/main" val="74679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578771" y="540703"/>
            <a:ext cx="6457950"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Participants </a:t>
            </a:r>
          </a:p>
        </p:txBody>
      </p:sp>
      <p:sp>
        <p:nvSpPr>
          <p:cNvPr id="3" name="TextBox 2">
            <a:extLst>
              <a:ext uri="{FF2B5EF4-FFF2-40B4-BE49-F238E27FC236}">
                <a16:creationId xmlns:a16="http://schemas.microsoft.com/office/drawing/2014/main" id="{37FBCD1E-31C6-5760-DF1B-7FDC36B4034B}"/>
              </a:ext>
            </a:extLst>
          </p:cNvPr>
          <p:cNvSpPr txBox="1"/>
          <p:nvPr/>
        </p:nvSpPr>
        <p:spPr>
          <a:xfrm>
            <a:off x="522927" y="2405963"/>
            <a:ext cx="10458037"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6072"/>
                </a:solidFill>
                <a:latin typeface="Arial" panose="020B0604020202020204" pitchFamily="34" charset="0"/>
                <a:cs typeface="Arial" panose="020B0604020202020204" pitchFamily="34" charset="0"/>
              </a:rPr>
              <a:t>5 People affected by domestic abuse</a:t>
            </a:r>
          </a:p>
          <a:p>
            <a:pPr marL="457200" indent="-457200">
              <a:buFont typeface="Arial" panose="020B0604020202020204" pitchFamily="34" charset="0"/>
              <a:buChar char="•"/>
            </a:pPr>
            <a:r>
              <a:rPr lang="en-GB" sz="3200" dirty="0">
                <a:solidFill>
                  <a:srgbClr val="006072"/>
                </a:solidFill>
                <a:latin typeface="Arial" panose="020B0604020202020204" pitchFamily="34" charset="0"/>
                <a:cs typeface="Arial" panose="020B0604020202020204" pitchFamily="34" charset="0"/>
              </a:rPr>
              <a:t>4 Professionals   </a:t>
            </a:r>
          </a:p>
          <a:p>
            <a:endParaRPr lang="en-GB" sz="3200" dirty="0">
              <a:solidFill>
                <a:srgbClr val="006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82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E4D62A-D4D6-BDD1-D9BE-95C71FF2B615}"/>
              </a:ext>
            </a:extLst>
          </p:cNvPr>
          <p:cNvPicPr>
            <a:picLocks noChangeAspect="1"/>
          </p:cNvPicPr>
          <p:nvPr/>
        </p:nvPicPr>
        <p:blipFill>
          <a:blip r:embed="rId2"/>
          <a:stretch>
            <a:fillRect/>
          </a:stretch>
        </p:blipFill>
        <p:spPr>
          <a:xfrm>
            <a:off x="272225" y="1368982"/>
            <a:ext cx="12192000" cy="4580723"/>
          </a:xfrm>
          <a:prstGeom prst="rect">
            <a:avLst/>
          </a:prstGeom>
        </p:spPr>
      </p:pic>
      <p:sp>
        <p:nvSpPr>
          <p:cNvPr id="11" name="TextBox 10">
            <a:extLst>
              <a:ext uri="{FF2B5EF4-FFF2-40B4-BE49-F238E27FC236}">
                <a16:creationId xmlns:a16="http://schemas.microsoft.com/office/drawing/2014/main" id="{4F8F7BCA-88F6-F6CD-E36E-385FF00B4F90}"/>
              </a:ext>
            </a:extLst>
          </p:cNvPr>
          <p:cNvSpPr txBox="1"/>
          <p:nvPr/>
        </p:nvSpPr>
        <p:spPr>
          <a:xfrm>
            <a:off x="525840" y="580843"/>
            <a:ext cx="6358918" cy="369332"/>
          </a:xfrm>
          <a:prstGeom prst="rect">
            <a:avLst/>
          </a:prstGeom>
          <a:noFill/>
        </p:spPr>
        <p:txBody>
          <a:bodyPr wrap="square">
            <a:spAutoFit/>
          </a:bodyPr>
          <a:lstStyle/>
          <a:p>
            <a:r>
              <a:rPr lang="en-GB" sz="1800" b="1" dirty="0">
                <a:solidFill>
                  <a:srgbClr val="006072"/>
                </a:solidFill>
                <a:latin typeface="Arial" panose="020B0604020202020204" pitchFamily="34" charset="0"/>
                <a:cs typeface="Arial" panose="020B0604020202020204" pitchFamily="34" charset="0"/>
              </a:rPr>
              <a:t>Affinity Map (See Miro)</a:t>
            </a:r>
            <a:endParaRPr lang="en-GB" dirty="0">
              <a:solidFill>
                <a:srgbClr val="006072"/>
              </a:solidFill>
            </a:endParaRPr>
          </a:p>
        </p:txBody>
      </p:sp>
    </p:spTree>
    <p:extLst>
      <p:ext uri="{BB962C8B-B14F-4D97-AF65-F5344CB8AC3E}">
        <p14:creationId xmlns:p14="http://schemas.microsoft.com/office/powerpoint/2010/main" val="248984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8F7BCA-88F6-F6CD-E36E-385FF00B4F90}"/>
              </a:ext>
            </a:extLst>
          </p:cNvPr>
          <p:cNvSpPr txBox="1"/>
          <p:nvPr/>
        </p:nvSpPr>
        <p:spPr>
          <a:xfrm>
            <a:off x="525840" y="580843"/>
            <a:ext cx="6358918" cy="369332"/>
          </a:xfrm>
          <a:prstGeom prst="rect">
            <a:avLst/>
          </a:prstGeom>
          <a:noFill/>
        </p:spPr>
        <p:txBody>
          <a:bodyPr wrap="square">
            <a:spAutoFit/>
          </a:bodyPr>
          <a:lstStyle/>
          <a:p>
            <a:r>
              <a:rPr lang="en-GB" sz="1800" b="1" dirty="0">
                <a:solidFill>
                  <a:srgbClr val="006072"/>
                </a:solidFill>
                <a:latin typeface="Arial" panose="020B0604020202020204" pitchFamily="34" charset="0"/>
                <a:cs typeface="Arial" panose="020B0604020202020204" pitchFamily="34" charset="0"/>
              </a:rPr>
              <a:t>User Journey Maps (See Miro)</a:t>
            </a:r>
            <a:endParaRPr lang="en-GB" dirty="0">
              <a:solidFill>
                <a:srgbClr val="006072"/>
              </a:solidFill>
            </a:endParaRPr>
          </a:p>
        </p:txBody>
      </p:sp>
      <p:graphicFrame>
        <p:nvGraphicFramePr>
          <p:cNvPr id="2" name="Object 1">
            <a:extLst>
              <a:ext uri="{FF2B5EF4-FFF2-40B4-BE49-F238E27FC236}">
                <a16:creationId xmlns:a16="http://schemas.microsoft.com/office/drawing/2014/main" id="{12CB15CF-3156-B0A1-C13C-59A96CA5D331}"/>
              </a:ext>
            </a:extLst>
          </p:cNvPr>
          <p:cNvGraphicFramePr>
            <a:graphicFrameLocks noChangeAspect="1"/>
          </p:cNvGraphicFramePr>
          <p:nvPr>
            <p:extLst>
              <p:ext uri="{D42A27DB-BD31-4B8C-83A1-F6EECF244321}">
                <p14:modId xmlns:p14="http://schemas.microsoft.com/office/powerpoint/2010/main" val="2467880182"/>
              </p:ext>
            </p:extLst>
          </p:nvPr>
        </p:nvGraphicFramePr>
        <p:xfrm>
          <a:off x="6624830" y="1403714"/>
          <a:ext cx="4402219" cy="4873442"/>
        </p:xfrm>
        <a:graphic>
          <a:graphicData uri="http://schemas.openxmlformats.org/presentationml/2006/ole">
            <mc:AlternateContent xmlns:mc="http://schemas.openxmlformats.org/markup-compatibility/2006">
              <mc:Choice xmlns:v="urn:schemas-microsoft-com:vml" Requires="v">
                <p:oleObj name="Acrobat Document" r:id="rId2" imgW="2253894" imgH="2495168" progId="AcroExch.Document.DC">
                  <p:embed/>
                </p:oleObj>
              </mc:Choice>
              <mc:Fallback>
                <p:oleObj name="Acrobat Document" r:id="rId2" imgW="2253894" imgH="2495168" progId="AcroExch.Document.DC">
                  <p:embed/>
                  <p:pic>
                    <p:nvPicPr>
                      <p:cNvPr id="2" name="Object 1">
                        <a:extLst>
                          <a:ext uri="{FF2B5EF4-FFF2-40B4-BE49-F238E27FC236}">
                            <a16:creationId xmlns:a16="http://schemas.microsoft.com/office/drawing/2014/main" id="{12CB15CF-3156-B0A1-C13C-59A96CA5D331}"/>
                          </a:ext>
                        </a:extLst>
                      </p:cNvPr>
                      <p:cNvPicPr/>
                      <p:nvPr/>
                    </p:nvPicPr>
                    <p:blipFill>
                      <a:blip r:embed="rId3"/>
                      <a:stretch>
                        <a:fillRect/>
                      </a:stretch>
                    </p:blipFill>
                    <p:spPr>
                      <a:xfrm>
                        <a:off x="6624830" y="1403714"/>
                        <a:ext cx="4402219" cy="487344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3F4184C-B3D6-0A67-97BF-849C9EA58704}"/>
              </a:ext>
            </a:extLst>
          </p:cNvPr>
          <p:cNvGraphicFramePr>
            <a:graphicFrameLocks noChangeAspect="1"/>
          </p:cNvGraphicFramePr>
          <p:nvPr>
            <p:extLst>
              <p:ext uri="{D42A27DB-BD31-4B8C-83A1-F6EECF244321}">
                <p14:modId xmlns:p14="http://schemas.microsoft.com/office/powerpoint/2010/main" val="3107854996"/>
              </p:ext>
            </p:extLst>
          </p:nvPr>
        </p:nvGraphicFramePr>
        <p:xfrm>
          <a:off x="1270327" y="1403713"/>
          <a:ext cx="5049495" cy="4873443"/>
        </p:xfrm>
        <a:graphic>
          <a:graphicData uri="http://schemas.openxmlformats.org/presentationml/2006/ole">
            <mc:AlternateContent xmlns:mc="http://schemas.openxmlformats.org/markup-compatibility/2006">
              <mc:Choice xmlns:v="urn:schemas-microsoft-com:vml" Requires="v">
                <p:oleObj name="Acrobat Document" r:id="rId4" imgW="4006644" imgH="3866907" progId="AcroExch.Document.DC">
                  <p:embed/>
                </p:oleObj>
              </mc:Choice>
              <mc:Fallback>
                <p:oleObj name="Acrobat Document" r:id="rId4" imgW="4006644" imgH="3866907" progId="AcroExch.Document.DC">
                  <p:embed/>
                  <p:pic>
                    <p:nvPicPr>
                      <p:cNvPr id="3" name="Object 2">
                        <a:extLst>
                          <a:ext uri="{FF2B5EF4-FFF2-40B4-BE49-F238E27FC236}">
                            <a16:creationId xmlns:a16="http://schemas.microsoft.com/office/drawing/2014/main" id="{E3F4184C-B3D6-0A67-97BF-849C9EA58704}"/>
                          </a:ext>
                        </a:extLst>
                      </p:cNvPr>
                      <p:cNvPicPr/>
                      <p:nvPr/>
                    </p:nvPicPr>
                    <p:blipFill>
                      <a:blip r:embed="rId5"/>
                      <a:stretch>
                        <a:fillRect/>
                      </a:stretch>
                    </p:blipFill>
                    <p:spPr>
                      <a:xfrm>
                        <a:off x="1270327" y="1403713"/>
                        <a:ext cx="5049495" cy="4873443"/>
                      </a:xfrm>
                      <a:prstGeom prst="rect">
                        <a:avLst/>
                      </a:prstGeom>
                    </p:spPr>
                  </p:pic>
                </p:oleObj>
              </mc:Fallback>
            </mc:AlternateContent>
          </a:graphicData>
        </a:graphic>
      </p:graphicFrame>
    </p:spTree>
    <p:extLst>
      <p:ext uri="{BB962C8B-B14F-4D97-AF65-F5344CB8AC3E}">
        <p14:creationId xmlns:p14="http://schemas.microsoft.com/office/powerpoint/2010/main" val="4910967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ec1666d-84f8-4499-a0a7-a2c38ba56b1c">
      <UserInfo>
        <DisplayName/>
        <AccountId xsi:nil="true"/>
        <AccountType/>
      </UserInfo>
    </SharedWithUsers>
    <TaxCatchAll xmlns="fec1666d-84f8-4499-a0a7-a2c38ba56b1c" xsi:nil="true"/>
    <Readytoupload xmlns="886bfc39-f924-4ab8-a714-80e96819fc76">false</Readytoupload>
    <Page_x0020_status xmlns="886bfc39-f924-4ab8-a714-80e96819fc76">Enter Choice #1</Page_x0020_status>
    <Notes xmlns="886bfc39-f924-4ab8-a714-80e96819fc76" xsi:nil="true"/>
    <Addedby xmlns="886bfc39-f924-4ab8-a714-80e96819fc76">
      <UserInfo>
        <DisplayName/>
        <AccountId xsi:nil="true"/>
        <AccountType/>
      </UserInfo>
    </Addedby>
    <lcf76f155ced4ddcb4097134ff3c332f xmlns="886bfc39-f924-4ab8-a714-80e96819fc7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0AB017BBE9D54B9E13812A3202D338" ma:contentTypeVersion="19" ma:contentTypeDescription="Create a new document." ma:contentTypeScope="" ma:versionID="685f6e95056015a56cb5444bde181839">
  <xsd:schema xmlns:xsd="http://www.w3.org/2001/XMLSchema" xmlns:xs="http://www.w3.org/2001/XMLSchema" xmlns:p="http://schemas.microsoft.com/office/2006/metadata/properties" xmlns:ns2="886bfc39-f924-4ab8-a714-80e96819fc76" xmlns:ns3="fec1666d-84f8-4499-a0a7-a2c38ba56b1c" targetNamespace="http://schemas.microsoft.com/office/2006/metadata/properties" ma:root="true" ma:fieldsID="d1cb40dd6c3b9547339e351af5c11602" ns2:_="" ns3:_="">
    <xsd:import namespace="886bfc39-f924-4ab8-a714-80e96819fc76"/>
    <xsd:import namespace="fec1666d-84f8-4499-a0a7-a2c38ba56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Page_x0020_status" minOccurs="0"/>
                <xsd:element ref="ns2:Addedby" minOccurs="0"/>
                <xsd:element ref="ns2:Readytoupload"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bfc39-f924-4ab8-a714-80e96819f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ge_x0020_status" ma:index="22" nillable="true" ma:displayName="Page status" ma:default="Enter Choice #1" ma:internalName="Page_x0020_status">
      <xsd:simpleType>
        <xsd:restriction base="dms:Unknown">
          <xsd:enumeration value="Enter Choice #1"/>
          <xsd:enumeration value="Enter Choice #2"/>
          <xsd:enumeration value="Enter Choice #3"/>
        </xsd:restriction>
      </xsd:simpleType>
    </xsd:element>
    <xsd:element name="Addedby" ma:index="23" nillable="true" ma:displayName="Added by" ma:format="Dropdown" ma:list="UserInfo" ma:SharePointGroup="0" ma:internalName="Add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ytoupload" ma:index="24" nillable="true" ma:displayName="Ready to upload" ma:default="0" ma:format="Dropdown" ma:internalName="Readytoupload">
      <xsd:simpleType>
        <xsd:restriction base="dms:Boolean"/>
      </xsd:simpleType>
    </xsd:element>
    <xsd:element name="Notes" ma:index="25" nillable="true" ma:displayName="Notes" ma:format="Dropdown" ma:internalName="Note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c1666d-84f8-4499-a0a7-a2c38ba56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e5de265-de1c-4fdb-990a-e1f4ad1fe3e5}" ma:internalName="TaxCatchAll" ma:showField="CatchAllData" ma:web="fec1666d-84f8-4499-a0a7-a2c38ba56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b6b569b-509a-467d-b105-d97728d3fc11" ContentTypeId="0x0101" PreviousValue="false"/>
</file>

<file path=customXml/itemProps1.xml><?xml version="1.0" encoding="utf-8"?>
<ds:datastoreItem xmlns:ds="http://schemas.openxmlformats.org/officeDocument/2006/customXml" ds:itemID="{01C4B55E-B218-453D-97F1-71C13E8BF539}">
  <ds:schemaRef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f5e1d85a-dc02-4966-b067-a20ceee81679"/>
    <ds:schemaRef ds:uri="http://schemas.microsoft.com/office/infopath/2007/PartnerControls"/>
    <ds:schemaRef ds:uri="ffd23d19-4237-4b9a-8f49-2b9ecdff7b58"/>
    <ds:schemaRef ds:uri="http://purl.org/dc/terms/"/>
  </ds:schemaRefs>
</ds:datastoreItem>
</file>

<file path=customXml/itemProps2.xml><?xml version="1.0" encoding="utf-8"?>
<ds:datastoreItem xmlns:ds="http://schemas.openxmlformats.org/officeDocument/2006/customXml" ds:itemID="{FCD49435-935E-4EF5-87EF-D77F7C4A8AA6}"/>
</file>

<file path=customXml/itemProps3.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4.xml><?xml version="1.0" encoding="utf-8"?>
<ds:datastoreItem xmlns:ds="http://schemas.openxmlformats.org/officeDocument/2006/customXml" ds:itemID="{931808FD-1A72-4BB9-B23B-ADA9B593BD36}"/>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
  <TotalTime>492</TotalTime>
  <Words>432</Words>
  <Application>Microsoft Office PowerPoint</Application>
  <PresentationFormat>Widescreen</PresentationFormat>
  <Paragraphs>41</Paragraphs>
  <Slides>6</Slides>
  <Notes>0</Notes>
  <HiddenSlides>0</HiddenSlides>
  <MMClips>0</MMClips>
  <ScaleCrop>false</ScaleCrop>
  <HeadingPairs>
    <vt:vector size="8" baseType="variant">
      <vt:variant>
        <vt:lpstr>Fonts Used</vt:lpstr>
      </vt:variant>
      <vt:variant>
        <vt:i4>2</vt:i4>
      </vt:variant>
      <vt:variant>
        <vt:lpstr>Theme</vt:lpstr>
      </vt:variant>
      <vt:variant>
        <vt:i4>7</vt:i4>
      </vt:variant>
      <vt:variant>
        <vt:lpstr>Embedded OLE Servers</vt:lpstr>
      </vt:variant>
      <vt:variant>
        <vt:i4>1</vt:i4>
      </vt:variant>
      <vt:variant>
        <vt:lpstr>Slide Titles</vt:lpstr>
      </vt:variant>
      <vt:variant>
        <vt:i4>6</vt:i4>
      </vt:variant>
    </vt:vector>
  </HeadingPairs>
  <TitlesOfParts>
    <vt:vector size="16" baseType="lpstr">
      <vt:lpstr>Arial</vt:lpstr>
      <vt:lpstr>Calibri</vt:lpstr>
      <vt:lpstr>Custom Design</vt:lpstr>
      <vt:lpstr>1_Slide 1</vt:lpstr>
      <vt:lpstr>4_Slide 1</vt:lpstr>
      <vt:lpstr>2_Slide 1</vt:lpstr>
      <vt:lpstr>5_Slide 1</vt:lpstr>
      <vt:lpstr>6_Slide 1</vt:lpstr>
      <vt:lpstr>3_Slide 1</vt:lpstr>
      <vt:lpstr>Adobe Acrobat Document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Morrell</dc:creator>
  <cp:lastModifiedBy>Naomi Goude</cp:lastModifiedBy>
  <cp:revision>24</cp:revision>
  <dcterms:created xsi:type="dcterms:W3CDTF">2022-10-28T14:59:57Z</dcterms:created>
  <dcterms:modified xsi:type="dcterms:W3CDTF">2023-11-20T12:23:12Z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0x010100D90AB017BBE9D54B9E13812A3202D338</vt:lpwstr>
  </property>
</Properties>
</file>